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0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3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5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1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5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1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0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9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9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6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1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4EE865D-5A59-4DD1-A94D-A8DBE4A9E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rick path leading to a park&#10;&#10;Description automatically generated">
            <a:extLst>
              <a:ext uri="{FF2B5EF4-FFF2-40B4-BE49-F238E27FC236}">
                <a16:creationId xmlns:a16="http://schemas.microsoft.com/office/drawing/2014/main" id="{60BA2B2B-B8AB-A143-BE17-7004C30598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9" b="20781"/>
          <a:stretch/>
        </p:blipFill>
        <p:spPr>
          <a:xfrm>
            <a:off x="20" y="10"/>
            <a:ext cx="12191980" cy="68579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22D7D-C39E-2BED-86CE-640DAA8AD2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3087" y="243568"/>
            <a:ext cx="6392092" cy="1654628"/>
          </a:xfrm>
          <a:prstGeom prst="rect">
            <a:avLst/>
          </a:prstGeom>
          <a:solidFill>
            <a:srgbClr val="A00B0B"/>
          </a:solidFill>
          <a:ln w="50800" cmpd="dbl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gavel on a stand&#10;&#10;Description automatically generated">
            <a:extLst>
              <a:ext uri="{FF2B5EF4-FFF2-40B4-BE49-F238E27FC236}">
                <a16:creationId xmlns:a16="http://schemas.microsoft.com/office/drawing/2014/main" id="{778359DC-3E4C-D229-7E2A-CD5A1A3FE9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494" y="365694"/>
            <a:ext cx="2529730" cy="1035130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A6A74C-AC2F-C10B-3F07-613E3A5A5DC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0780" y="323606"/>
            <a:ext cx="3132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UL Lafayette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Faculty Senate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D5F7F-1A90-A615-FF27-48CB7364D42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4656" y="1480862"/>
            <a:ext cx="4548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https://facultysenate.louisiana.edu </a:t>
            </a:r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6F3783DB-7FBD-5C75-7473-C8B36ED656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546" y="243568"/>
            <a:ext cx="1681442" cy="168144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B2C3BFE-D1ED-E9A1-FD35-500C0C037678}"/>
              </a:ext>
            </a:extLst>
          </p:cNvPr>
          <p:cNvSpPr/>
          <p:nvPr/>
        </p:nvSpPr>
        <p:spPr>
          <a:xfrm>
            <a:off x="6331615" y="5604835"/>
            <a:ext cx="5576373" cy="1009597"/>
          </a:xfrm>
          <a:prstGeom prst="rect">
            <a:avLst/>
          </a:prstGeom>
          <a:solidFill>
            <a:srgbClr val="A00B0B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Executive Committee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President:  Philip Auter  -- philip.auter@louisiana.edu  |  337-482-6106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Vice President:  Leah Orr -- leah.orr@louisiana.edu | 337-482-5463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Secretary:  Kelly Robinson -- kelly.robinson@louisiana.edu  |  337-482-5705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Elected Rep: </a:t>
            </a:r>
            <a:r>
              <a:rPr lang="en-US" sz="12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Febee</a:t>
            </a:r>
            <a:r>
              <a:rPr lang="en-U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Louka</a:t>
            </a:r>
            <a:r>
              <a:rPr lang="en-U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 febee.louka@louisiana.edu  |  337-482-6900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103BB1-EC93-A4F3-5994-80464372116E}"/>
              </a:ext>
            </a:extLst>
          </p:cNvPr>
          <p:cNvSpPr txBox="1"/>
          <p:nvPr/>
        </p:nvSpPr>
        <p:spPr>
          <a:xfrm>
            <a:off x="1289916" y="2525204"/>
            <a:ext cx="6553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ighlight>
                  <a:srgbClr val="A00B0B"/>
                </a:highlight>
              </a:rPr>
              <a:t>Works with the administration on addressing academic standards, student experience, institutional governance, and organizational policies.</a:t>
            </a:r>
          </a:p>
          <a:p>
            <a:endParaRPr lang="en-US" dirty="0">
              <a:solidFill>
                <a:schemeClr val="bg1"/>
              </a:solidFill>
              <a:highlight>
                <a:srgbClr val="A00B0B"/>
              </a:highlight>
            </a:endParaRPr>
          </a:p>
          <a:p>
            <a:r>
              <a:rPr lang="en-US" dirty="0">
                <a:solidFill>
                  <a:schemeClr val="bg1"/>
                </a:solidFill>
                <a:highlight>
                  <a:srgbClr val="A00B0B"/>
                </a:highlight>
              </a:rPr>
              <a:t>Senators represent all ranks, departments, colleges.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972CE9-1004-19AD-FD49-E4533B10DA0F}"/>
              </a:ext>
            </a:extLst>
          </p:cNvPr>
          <p:cNvSpPr txBox="1"/>
          <p:nvPr/>
        </p:nvSpPr>
        <p:spPr>
          <a:xfrm>
            <a:off x="284012" y="6106868"/>
            <a:ext cx="418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highlight>
                  <a:srgbClr val="A00B0B"/>
                </a:highlight>
              </a:rPr>
              <a:t>Senators work for you.</a:t>
            </a:r>
          </a:p>
        </p:txBody>
      </p:sp>
    </p:spTree>
    <p:extLst>
      <p:ext uri="{BB962C8B-B14F-4D97-AF65-F5344CB8AC3E}">
        <p14:creationId xmlns:p14="http://schemas.microsoft.com/office/powerpoint/2010/main" val="2747787530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104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Meiryo</vt:lpstr>
      <vt:lpstr>Arial</vt:lpstr>
      <vt:lpstr>Corbel</vt:lpstr>
      <vt:lpstr>ShojiVTI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Auter</dc:creator>
  <cp:lastModifiedBy>Dianne L Olivier</cp:lastModifiedBy>
  <cp:revision>11</cp:revision>
  <dcterms:created xsi:type="dcterms:W3CDTF">2023-08-13T21:36:14Z</dcterms:created>
  <dcterms:modified xsi:type="dcterms:W3CDTF">2023-08-14T13:42:16Z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38202f9-8d41-4950-b014-f183e397b746_Enabled">
    <vt:lpwstr>true</vt:lpwstr>
  </property>
  <property fmtid="{D5CDD505-2E9C-101B-9397-08002B2CF9AE}" pid="3" name="MSIP_Label_638202f9-8d41-4950-b014-f183e397b746_SetDate">
    <vt:lpwstr>2023-08-14T13:41:41Z</vt:lpwstr>
  </property>
  <property fmtid="{D5CDD505-2E9C-101B-9397-08002B2CF9AE}" pid="4" name="MSIP_Label_638202f9-8d41-4950-b014-f183e397b746_Method">
    <vt:lpwstr>Standard</vt:lpwstr>
  </property>
  <property fmtid="{D5CDD505-2E9C-101B-9397-08002B2CF9AE}" pid="5" name="MSIP_Label_638202f9-8d41-4950-b014-f183e397b746_Name">
    <vt:lpwstr>defa4170-0d19-0005-0004-bc88714345d2</vt:lpwstr>
  </property>
  <property fmtid="{D5CDD505-2E9C-101B-9397-08002B2CF9AE}" pid="6" name="MSIP_Label_638202f9-8d41-4950-b014-f183e397b746_SiteId">
    <vt:lpwstr>13b3b0ce-cd75-49a4-bfea-0a03b01ff1ab</vt:lpwstr>
  </property>
  <property fmtid="{D5CDD505-2E9C-101B-9397-08002B2CF9AE}" pid="7" name="MSIP_Label_638202f9-8d41-4950-b014-f183e397b746_ActionId">
    <vt:lpwstr>19666e89-869d-4e55-af4e-d0bb36b7e709</vt:lpwstr>
  </property>
  <property fmtid="{D5CDD505-2E9C-101B-9397-08002B2CF9AE}" pid="8" name="MSIP_Label_638202f9-8d41-4950-b014-f183e397b746_ContentBits">
    <vt:lpwstr>0</vt:lpwstr>
  </property>
</Properties>
</file>